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1" r:id="rId11"/>
    <p:sldId id="260" r:id="rId12"/>
    <p:sldId id="262" r:id="rId13"/>
    <p:sldId id="263" r:id="rId14"/>
    <p:sldId id="264" r:id="rId15"/>
    <p:sldId id="26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81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1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58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7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8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54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47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3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8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5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0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135497-15FC-4A9B-BD7E-F0963DC9179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CD6488-8B56-4DED-9EB2-AE700B1D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dwc.org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dw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59" y="569252"/>
            <a:ext cx="5525568" cy="42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 noChangeShapeType="1"/>
          </p:cNvSpPr>
          <p:nvPr/>
        </p:nvSpPr>
        <p:spPr bwMode="auto">
          <a:xfrm>
            <a:off x="1895302" y="5511337"/>
            <a:ext cx="9102435" cy="80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  <p:txBody>
          <a:bodyPr vert="horz" wrap="square" lIns="274320" tIns="18288" rIns="274320" bIns="1828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</a:rPr>
              <a:t>Adding Value to Our Community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05339"/>
            <a:ext cx="9601196" cy="697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587" y="2689936"/>
            <a:ext cx="6892636" cy="3318936"/>
          </a:xfrm>
        </p:spPr>
        <p:txBody>
          <a:bodyPr>
            <a:noAutofit/>
          </a:bodyPr>
          <a:lstStyle/>
          <a:p>
            <a:r>
              <a:rPr lang="en-US" sz="1600" dirty="0" smtClean="0"/>
              <a:t>Developmental Training</a:t>
            </a:r>
          </a:p>
          <a:p>
            <a:pPr lvl="1"/>
            <a:r>
              <a:rPr lang="en-US" sz="1600" dirty="0" smtClean="0"/>
              <a:t>ADDWC provides training programs that teach employable skills through group instruction, demonstrations, and hands-on learning.  Individuals are given the opportunity to utilize their abilities through our community recycling program.</a:t>
            </a:r>
          </a:p>
          <a:p>
            <a:r>
              <a:rPr lang="en-US" sz="1600" dirty="0" smtClean="0"/>
              <a:t>Life Skills</a:t>
            </a:r>
          </a:p>
          <a:p>
            <a:pPr lvl="1"/>
            <a:r>
              <a:rPr lang="en-US" sz="1600" dirty="0" smtClean="0"/>
              <a:t>This program teaches functional skills in both small group and one-on-one environments.  Individuals are given the opportunity for growth in personal care, adult living skills, recreational and leisure experiences, financial management, artistic expression and social proficiency.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34" y="2881589"/>
            <a:ext cx="2663464" cy="26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613564"/>
            <a:ext cx="9609666" cy="390698"/>
          </a:xfrm>
        </p:spPr>
        <p:txBody>
          <a:bodyPr>
            <a:noAutofit/>
          </a:bodyPr>
          <a:lstStyle/>
          <a:p>
            <a:r>
              <a:rPr lang="en-US" sz="5400" dirty="0" smtClean="0"/>
              <a:t>Recycling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9" b="25259"/>
          <a:stretch>
            <a:fillRect/>
          </a:stretch>
        </p:blipFill>
        <p:spPr>
          <a:xfrm>
            <a:off x="1047248" y="841895"/>
            <a:ext cx="10105972" cy="32803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079076"/>
            <a:ext cx="9609666" cy="1097279"/>
          </a:xfrm>
        </p:spPr>
        <p:txBody>
          <a:bodyPr>
            <a:normAutofit/>
          </a:bodyPr>
          <a:lstStyle/>
          <a:p>
            <a:r>
              <a:rPr lang="en-US" dirty="0" smtClean="0"/>
              <a:t>A crew composed of vocational skills training program participants and ADDWC staff, operates routes to various businesses throughout Woodford County.  ADDWC also monitors 24 hour drop off trailers in Metamora, </a:t>
            </a:r>
            <a:r>
              <a:rPr lang="en-US" dirty="0" err="1" smtClean="0"/>
              <a:t>Goodfield</a:t>
            </a:r>
            <a:r>
              <a:rPr lang="en-US" dirty="0" smtClean="0"/>
              <a:t>, Washburn and Minonk.  </a:t>
            </a:r>
          </a:p>
          <a:p>
            <a:r>
              <a:rPr lang="en-US" dirty="0" smtClean="0"/>
              <a:t>For more information, contact ADDWC at 467-3015 or visit www.addwc.org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538018"/>
          </a:xfrm>
        </p:spPr>
        <p:txBody>
          <a:bodyPr/>
          <a:lstStyle/>
          <a:p>
            <a:r>
              <a:rPr lang="en-US" dirty="0" smtClean="0"/>
              <a:t>Community Living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0" b="60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588" y="1600200"/>
            <a:ext cx="6241816" cy="4216400"/>
          </a:xfrm>
        </p:spPr>
        <p:txBody>
          <a:bodyPr/>
          <a:lstStyle/>
          <a:p>
            <a:r>
              <a:rPr lang="en-US" dirty="0" smtClean="0"/>
              <a:t>ADDWC offers residential services which promote independent living and are based on an individual’s needs.  Twenty-four hour support is offered in a small, group home setting (4-8 individuals).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19" y="2834640"/>
            <a:ext cx="2676082" cy="2007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48" y="2834640"/>
            <a:ext cx="2787536" cy="20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588" y="1041400"/>
            <a:ext cx="6241816" cy="701426"/>
          </a:xfrm>
        </p:spPr>
        <p:txBody>
          <a:bodyPr/>
          <a:lstStyle/>
          <a:p>
            <a:r>
              <a:rPr lang="en-US" u="sng" dirty="0" smtClean="0"/>
              <a:t>Get Involved</a:t>
            </a:r>
            <a:endParaRPr lang="en-US" u="sng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r="8483"/>
          <a:stretch>
            <a:fillRect/>
          </a:stretch>
        </p:blipFill>
        <p:spPr>
          <a:xfrm>
            <a:off x="8094831" y="1041400"/>
            <a:ext cx="3135664" cy="477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588" y="1861626"/>
            <a:ext cx="6241816" cy="3134747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/>
              <a:t>To continue improving and increasing opportunities for adults with intellectual disabilities ADDWC needs your support.  </a:t>
            </a:r>
          </a:p>
          <a:p>
            <a:r>
              <a:rPr lang="en-US" sz="1700" dirty="0" smtClean="0"/>
              <a:t>To learn more about how you can Get Involved and support our mission you can:</a:t>
            </a:r>
          </a:p>
          <a:p>
            <a:r>
              <a:rPr lang="en-US" sz="1700" dirty="0" smtClean="0"/>
              <a:t> Subscribe to our newsletter </a:t>
            </a:r>
          </a:p>
          <a:p>
            <a:r>
              <a:rPr lang="en-US" sz="1700" dirty="0" smtClean="0"/>
              <a:t>“Like” us on Facebook </a:t>
            </a:r>
          </a:p>
          <a:p>
            <a:r>
              <a:rPr lang="en-US" sz="1700" dirty="0" smtClean="0"/>
              <a:t>Follow us on Instagram</a:t>
            </a:r>
          </a:p>
          <a:p>
            <a:r>
              <a:rPr lang="en-US" sz="1700" dirty="0" smtClean="0"/>
              <a:t>Learn more by visiting our website at </a:t>
            </a:r>
            <a:r>
              <a:rPr lang="en-US" sz="1700" dirty="0" smtClean="0">
                <a:hlinkClick r:id="rId3"/>
              </a:rPr>
              <a:t>www.addwc.org</a:t>
            </a:r>
            <a:r>
              <a:rPr lang="en-US" sz="1700" dirty="0" smtClean="0"/>
              <a:t> or contact us at addwc@mtco.com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299959" cy="33189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Italian Feast Fundraiser</a:t>
            </a:r>
          </a:p>
          <a:p>
            <a:pPr lvl="1"/>
            <a:r>
              <a:rPr lang="en-US" sz="1800" dirty="0" smtClean="0"/>
              <a:t>Held annually on the 1st Saturday in May at Eureka Bible Church</a:t>
            </a:r>
          </a:p>
          <a:p>
            <a:pPr lvl="1"/>
            <a:r>
              <a:rPr lang="en-US" sz="1800" dirty="0" smtClean="0"/>
              <a:t>Event includes Dinner, Silent Auction and Raffle Items </a:t>
            </a:r>
          </a:p>
          <a:p>
            <a:r>
              <a:rPr lang="en-US" sz="1800" dirty="0" smtClean="0"/>
              <a:t>Going Green Golf Fundraiser</a:t>
            </a:r>
          </a:p>
          <a:p>
            <a:pPr lvl="1"/>
            <a:r>
              <a:rPr lang="en-US" sz="1800" dirty="0" smtClean="0"/>
              <a:t>Held annually on the 4th Wednesday of September at Metamora Fields</a:t>
            </a:r>
          </a:p>
          <a:p>
            <a:pPr lvl="1"/>
            <a:r>
              <a:rPr lang="en-US" sz="1800" dirty="0" smtClean="0"/>
              <a:t>Event includes 18 Holes of Golf, Drinks, Lunch, Dinner and Prizes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08" y="2742737"/>
            <a:ext cx="2039390" cy="27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810" y="1259529"/>
            <a:ext cx="6241816" cy="1371600"/>
          </a:xfrm>
        </p:spPr>
        <p:txBody>
          <a:bodyPr/>
          <a:lstStyle/>
          <a:p>
            <a:r>
              <a:rPr lang="en-US" dirty="0" smtClean="0"/>
              <a:t>Association for the Developmentally Disabled of Woodford County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4810" y="3089176"/>
            <a:ext cx="6241816" cy="2887675"/>
          </a:xfrm>
        </p:spPr>
        <p:txBody>
          <a:bodyPr>
            <a:normAutofit/>
          </a:bodyPr>
          <a:lstStyle/>
          <a:p>
            <a:r>
              <a:rPr lang="en-US" dirty="0" smtClean="0"/>
              <a:t>200 Moody Street</a:t>
            </a:r>
          </a:p>
          <a:p>
            <a:r>
              <a:rPr lang="en-US" dirty="0" smtClean="0"/>
              <a:t>Eureka, IL.  61530</a:t>
            </a:r>
          </a:p>
          <a:p>
            <a:r>
              <a:rPr lang="en-US" dirty="0" smtClean="0"/>
              <a:t>Phone:  309-467-3015</a:t>
            </a:r>
          </a:p>
          <a:p>
            <a:r>
              <a:rPr lang="en-US" dirty="0" smtClean="0"/>
              <a:t>Email:  addwc@mtco.com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www.addwc.org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r="1898"/>
          <a:stretch>
            <a:fillRect/>
          </a:stretch>
        </p:blipFill>
        <p:spPr>
          <a:xfrm>
            <a:off x="1079587" y="992188"/>
            <a:ext cx="3062287" cy="4775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070" y="4809381"/>
            <a:ext cx="561905" cy="56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073" y="4818905"/>
            <a:ext cx="647619" cy="5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790" y="4818905"/>
            <a:ext cx="580952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  <a:p>
            <a:pPr lvl="1"/>
            <a:r>
              <a:rPr lang="en-US" sz="2400" dirty="0"/>
              <a:t>To improve the quality of life for people with developmental disabilities and their families of Woodford County and the surrounding areas.</a:t>
            </a:r>
          </a:p>
          <a:p>
            <a:r>
              <a:rPr lang="en-US" dirty="0"/>
              <a:t>About Us</a:t>
            </a:r>
          </a:p>
          <a:p>
            <a:pPr lvl="1"/>
            <a:r>
              <a:rPr lang="en-US" sz="2400" dirty="0"/>
              <a:t>Small, non-profit agency providing quality, person-centered, individualized services to adults with intellectual disabilities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1950s:  Woodford County parents became interested in organizing special education class similar to one that their children attended in Peoria at Neighborhood House sponsored by PARC.</a:t>
            </a:r>
          </a:p>
          <a:p>
            <a:r>
              <a:rPr lang="en-US" dirty="0" smtClean="0"/>
              <a:t>Initial meeting held August 1955 that brought together county superintendents and parents</a:t>
            </a:r>
          </a:p>
          <a:p>
            <a:r>
              <a:rPr lang="en-US" dirty="0" smtClean="0"/>
              <a:t>Parent’s group formed and to meet monthly:  Woodford County Council for Mentally Retarded Children (WCC-MRC)</a:t>
            </a:r>
          </a:p>
          <a:p>
            <a:pPr lvl="1"/>
            <a:r>
              <a:rPr lang="en-US" dirty="0" smtClean="0"/>
              <a:t>Members paid annual dues as well as raised money from community organizations and church groups</a:t>
            </a:r>
          </a:p>
          <a:p>
            <a:pPr lvl="1"/>
            <a:r>
              <a:rPr lang="en-US" dirty="0" smtClean="0"/>
              <a:t>Approximately 15 parents were active in the first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first parent-sponsored class for trainable mentally handicapped children was started with six students on January 10, 1956</a:t>
            </a:r>
          </a:p>
          <a:p>
            <a:r>
              <a:rPr lang="en-US" dirty="0" smtClean="0"/>
              <a:t>Eureka College offered classroom space and free utilities</a:t>
            </a:r>
          </a:p>
          <a:p>
            <a:r>
              <a:rPr lang="en-US" dirty="0" smtClean="0"/>
              <a:t>Lunches were prepared at Davenport School and carried to the college</a:t>
            </a:r>
          </a:p>
          <a:p>
            <a:r>
              <a:rPr lang="en-US" dirty="0" smtClean="0"/>
              <a:t>Parents provided transportation, solicited the public to donate materials, and paid the teacher’s salary</a:t>
            </a:r>
          </a:p>
          <a:p>
            <a:r>
              <a:rPr lang="en-US" dirty="0" smtClean="0"/>
              <a:t>Mr. Dale Moore, County Superintendent of Schools, was instrumental in providing support to special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1960:  class was moved from Eureka College to Benson Junior High School and was supervised by Roanoke-Benson school district</a:t>
            </a:r>
            <a:endParaRPr lang="en-US" dirty="0"/>
          </a:p>
          <a:p>
            <a:r>
              <a:rPr lang="en-US" dirty="0" smtClean="0"/>
              <a:t>December 1960:  Moved near Metamora due to current building not meeting state code</a:t>
            </a:r>
          </a:p>
          <a:p>
            <a:r>
              <a:rPr lang="en-US" dirty="0" smtClean="0"/>
              <a:t>February 1961:  WCC-MRC joined the National Association for Retarded Children which helped keep informed on national and state legislation</a:t>
            </a:r>
          </a:p>
          <a:p>
            <a:r>
              <a:rPr lang="en-US" dirty="0" smtClean="0"/>
              <a:t>April 1961:  New organization formed “Opportunities, Unlimited” whose purpose was to provided worthwhile work and activity for adults with disabilities</a:t>
            </a:r>
          </a:p>
          <a:p>
            <a:pPr lvl="1"/>
            <a:r>
              <a:rPr lang="en-US" dirty="0" smtClean="0"/>
              <a:t>Formed a newspaper recycling business in a semi-trailer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4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1963:  WCC-MRC and Opportunities, Unlimited combined with hopes of establishing a more permanent workshop</a:t>
            </a:r>
          </a:p>
          <a:p>
            <a:r>
              <a:rPr lang="en-US" dirty="0" smtClean="0"/>
              <a:t>1964:  County Board of Supervisors voted to tax support the venture through the Mentally Deficient Persons Fund Board</a:t>
            </a:r>
          </a:p>
          <a:p>
            <a:r>
              <a:rPr lang="en-US" dirty="0" smtClean="0"/>
              <a:t>Woodford became the 3</a:t>
            </a:r>
            <a:r>
              <a:rPr lang="en-US" baseline="30000" dirty="0" smtClean="0"/>
              <a:t>rd</a:t>
            </a:r>
            <a:r>
              <a:rPr lang="en-US" dirty="0" smtClean="0"/>
              <a:t> county in the state to initiate a taxing fund</a:t>
            </a:r>
          </a:p>
          <a:p>
            <a:r>
              <a:rPr lang="en-US" dirty="0" smtClean="0"/>
              <a:t>April 1965:  Purchased American Legion Building.  Top level was two classrooms and bottom level was the first sheltered workshop designated to recycling newspaper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1966:  Purchased lot adjacent to </a:t>
            </a:r>
            <a:r>
              <a:rPr lang="en-US" dirty="0" err="1" smtClean="0"/>
              <a:t>Woodmore</a:t>
            </a:r>
            <a:r>
              <a:rPr lang="en-US" dirty="0" smtClean="0"/>
              <a:t> School with plans to build a new workshop and classrooms</a:t>
            </a:r>
          </a:p>
          <a:p>
            <a:r>
              <a:rPr lang="en-US" dirty="0" smtClean="0"/>
              <a:t>1968:  New workshop building was built and public school program expanded into entire </a:t>
            </a:r>
            <a:r>
              <a:rPr lang="en-US" dirty="0" err="1" smtClean="0"/>
              <a:t>Woodmore</a:t>
            </a:r>
            <a:r>
              <a:rPr lang="en-US" dirty="0" smtClean="0"/>
              <a:t> School building</a:t>
            </a:r>
          </a:p>
          <a:p>
            <a:r>
              <a:rPr lang="en-US" dirty="0" smtClean="0"/>
              <a:t>1974:  name change to Woodford County Council for Mentally Retarded Citizens</a:t>
            </a:r>
          </a:p>
          <a:p>
            <a:r>
              <a:rPr lang="en-US" dirty="0" smtClean="0"/>
              <a:t>1986:  adopted new by-laws; changed name to Woodford County Association for the Developmentally Disabled and formed a Board of Directors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 began meeting monthly and in 1987 created campaign to design new logo and </a:t>
            </a:r>
            <a:r>
              <a:rPr lang="en-US" dirty="0" smtClean="0"/>
              <a:t>changed </a:t>
            </a:r>
            <a:r>
              <a:rPr lang="en-US" dirty="0" smtClean="0"/>
              <a:t>name to the Association for the Developmentally Disabled of Woodford County.</a:t>
            </a:r>
          </a:p>
          <a:p>
            <a:r>
              <a:rPr lang="en-US" dirty="0" smtClean="0"/>
              <a:t>ADD-WC in an effort to symbolize adding services for the developmentally disabled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History-Overview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Woodford County Board and 377 Board originally operated the training center into the 1980s</a:t>
            </a:r>
          </a:p>
          <a:p>
            <a:r>
              <a:rPr lang="en-US" dirty="0" smtClean="0"/>
              <a:t>Group of parents felt Woodford County had fallen behind and more services should be offered</a:t>
            </a:r>
          </a:p>
          <a:p>
            <a:r>
              <a:rPr lang="en-US" dirty="0" smtClean="0"/>
              <a:t>The initial Board of Directors began research on vocational, residential and recreational services</a:t>
            </a:r>
          </a:p>
          <a:p>
            <a:r>
              <a:rPr lang="en-US" dirty="0" smtClean="0"/>
              <a:t>Information presented to 377 Board and request that money be spent on these services instead of the recycling program.</a:t>
            </a:r>
          </a:p>
          <a:p>
            <a:r>
              <a:rPr lang="en-US" dirty="0" smtClean="0"/>
              <a:t>Much resistance by the county and 377 Board.  However, after some Department of Labor violations in </a:t>
            </a:r>
            <a:r>
              <a:rPr lang="en-US" dirty="0" smtClean="0"/>
              <a:t>1993, </a:t>
            </a:r>
            <a:r>
              <a:rPr lang="en-US" dirty="0" smtClean="0"/>
              <a:t>it was decided it was time to turn over operations to an agency</a:t>
            </a:r>
          </a:p>
          <a:p>
            <a:r>
              <a:rPr lang="en-US" dirty="0" smtClean="0"/>
              <a:t>May 1994:  ADDWC received 377 funding to establish certified programming to this population</a:t>
            </a:r>
          </a:p>
          <a:p>
            <a:r>
              <a:rPr lang="en-US" dirty="0" smtClean="0"/>
              <a:t>Where are we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894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Garamond</vt:lpstr>
      <vt:lpstr>Organic</vt:lpstr>
      <vt:lpstr>PowerPoint Presentation</vt:lpstr>
      <vt:lpstr>ADDWC</vt:lpstr>
      <vt:lpstr>History</vt:lpstr>
      <vt:lpstr>History</vt:lpstr>
      <vt:lpstr>History</vt:lpstr>
      <vt:lpstr>History</vt:lpstr>
      <vt:lpstr>History </vt:lpstr>
      <vt:lpstr>History</vt:lpstr>
      <vt:lpstr>History-Overview</vt:lpstr>
      <vt:lpstr>Services</vt:lpstr>
      <vt:lpstr>Recycling</vt:lpstr>
      <vt:lpstr>Community Living</vt:lpstr>
      <vt:lpstr>Get Involved</vt:lpstr>
      <vt:lpstr>Fundraisers</vt:lpstr>
      <vt:lpstr>Association for the Developmentally Disabled of Woodford County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Rogers</dc:creator>
  <cp:lastModifiedBy>Tyler Rogers</cp:lastModifiedBy>
  <cp:revision>23</cp:revision>
  <cp:lastPrinted>2017-12-19T19:09:50Z</cp:lastPrinted>
  <dcterms:created xsi:type="dcterms:W3CDTF">2017-12-19T18:05:45Z</dcterms:created>
  <dcterms:modified xsi:type="dcterms:W3CDTF">2018-09-10T17:13:00Z</dcterms:modified>
</cp:coreProperties>
</file>